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emp_no[50];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emp_no[50];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407369" y="2492896"/>
            <a:ext cx="11233247" cy="4110312"/>
            <a:chOff x="7341076" y="4077606"/>
            <a:chExt cx="10983227"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230425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0043758" y="4494599"/>
              <a:ext cx="217442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5777580" y="4494599"/>
              <a:ext cx="2546723"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2859319" y="4494599"/>
              <a:ext cx="2546723"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Sham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1117F3-731C-4A41-967E-5ED359D1DA31}"/>
                </a:ext>
              </a:extLst>
            </p:cNvPr>
            <p:cNvSpPr/>
            <p:nvPr/>
          </p:nvSpPr>
          <p:spPr>
            <a:xfrm>
              <a:off x="9878862"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2760507"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5508091"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548680"/>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160709"/>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1556792"/>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Roboto" panose="02000000000000000000" pitchFamily="2"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1027" name="Picture 3"/>
          <p:cNvPicPr>
            <a:picLocks noChangeAspect="1" noChangeArrowheads="1"/>
          </p:cNvPicPr>
          <p:nvPr/>
        </p:nvPicPr>
        <p:blipFill>
          <a:blip r:embed="rId3"/>
          <a:srcRect/>
          <a:stretch>
            <a:fillRect/>
          </a:stretch>
        </p:blipFill>
        <p:spPr bwMode="auto">
          <a:xfrm>
            <a:off x="5921586" y="2420889"/>
            <a:ext cx="5214974" cy="206667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4"/>
          <a:stretch>
            <a:fillRect/>
          </a:stretch>
        </p:blipFill>
        <p:spPr>
          <a:xfrm>
            <a:off x="407368" y="4223221"/>
            <a:ext cx="4896544" cy="2859480"/>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32567</TotalTime>
  <Words>48091</Words>
  <Application>Microsoft Office PowerPoint</Application>
  <PresentationFormat>Widescreen</PresentationFormat>
  <Paragraphs>6150</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7050</cp:revision>
  <dcterms:created xsi:type="dcterms:W3CDTF">2015-10-09T06:09:34Z</dcterms:created>
  <dcterms:modified xsi:type="dcterms:W3CDTF">2020-09-28T05:34:24Z</dcterms:modified>
</cp:coreProperties>
</file>